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6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8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1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9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0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52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4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4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4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0D4DD-F70A-41FC-A8F1-F7BF214AEF1D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DC04-F714-4B15-97FF-30432854A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9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eb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9.6 Multiple Bonds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Honors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976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Pi Bonding in Acetyle</a:t>
            </a:r>
            <a:r>
              <a:rPr lang="en-US" dirty="0" smtClean="0"/>
              <a:t>ne (Triple)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 bonding is also observed in acetylene, or C2H2</a:t>
            </a:r>
          </a:p>
          <a:p>
            <a:r>
              <a:rPr lang="en-US" dirty="0" smtClean="0"/>
              <a:t>The linear geometry of C2H2 suggests that this molecule utilizes </a:t>
            </a:r>
            <a:r>
              <a:rPr lang="en-US" dirty="0" err="1" smtClean="0"/>
              <a:t>sp</a:t>
            </a:r>
            <a:r>
              <a:rPr lang="en-US" dirty="0" smtClean="0"/>
              <a:t> hybridization</a:t>
            </a:r>
          </a:p>
          <a:p>
            <a:r>
              <a:rPr lang="en-US" dirty="0" smtClean="0"/>
              <a:t>The </a:t>
            </a:r>
            <a:r>
              <a:rPr lang="en-US" dirty="0"/>
              <a:t>L</a:t>
            </a:r>
            <a:r>
              <a:rPr lang="en-US" dirty="0" smtClean="0"/>
              <a:t>ewis structure suggests a triple bond</a:t>
            </a:r>
          </a:p>
          <a:p>
            <a:r>
              <a:rPr lang="en-US" dirty="0" smtClean="0"/>
              <a:t>The carbon atom thus has 2 remaining </a:t>
            </a:r>
            <a:r>
              <a:rPr lang="en-US" dirty="0" err="1" smtClean="0"/>
              <a:t>unhyridized</a:t>
            </a:r>
            <a:r>
              <a:rPr lang="en-US" dirty="0" smtClean="0"/>
              <a:t> p orbitals</a:t>
            </a:r>
          </a:p>
          <a:p>
            <a:r>
              <a:rPr lang="en-US" dirty="0" smtClean="0"/>
              <a:t>These orbitals are positioned at right angles to each other and the </a:t>
            </a:r>
            <a:r>
              <a:rPr lang="en-US" dirty="0" err="1" smtClean="0"/>
              <a:t>sp</a:t>
            </a:r>
            <a:r>
              <a:rPr lang="en-US" dirty="0" smtClean="0"/>
              <a:t> orbitals </a:t>
            </a:r>
          </a:p>
          <a:p>
            <a:r>
              <a:rPr lang="en-US" dirty="0" smtClean="0"/>
              <a:t>Let’s take a look….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862" y="1747837"/>
            <a:ext cx="448627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96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Pi Bonding in Acetylene (Triple)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249" y="1690688"/>
            <a:ext cx="7337502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43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Pi Bonding in Acetylene (Triple)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98" y="2032000"/>
            <a:ext cx="7632004" cy="429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80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General 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pair of bonded atoms shares one or more pair of electrons</a:t>
            </a:r>
          </a:p>
          <a:p>
            <a:r>
              <a:rPr lang="en-US" dirty="0" smtClean="0"/>
              <a:t>The appropriate set of hybrid orbitals used to form sigma bonds is determined by the geometry of the molecule</a:t>
            </a:r>
          </a:p>
          <a:p>
            <a:r>
              <a:rPr lang="en-US" dirty="0" smtClean="0"/>
              <a:t>Sigma bonds are localized in the region between 2 bonded atoms and do not make a significant contribution to bonding between any other 2 atoms</a:t>
            </a:r>
          </a:p>
          <a:p>
            <a:r>
              <a:rPr lang="en-US" dirty="0" smtClean="0"/>
              <a:t>When atoms share more than one pair of electrons, one pair is utilized in sigma bond, and additional form pi bonds</a:t>
            </a:r>
          </a:p>
          <a:p>
            <a:pPr lvl="1"/>
            <a:r>
              <a:rPr lang="en-US" dirty="0" smtClean="0"/>
              <a:t>Electron density in pi bonding occurs above and below the bond axis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9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Multiple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4295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concept of bond orbital hybridization can be extended to other principles of bonding</a:t>
            </a:r>
          </a:p>
          <a:p>
            <a:r>
              <a:rPr lang="en-US" dirty="0" smtClean="0"/>
              <a:t>In covalent bonding, a double bond doesn’t necessarily mean double the density, it means that electrons are interacting in neighboring orbitals</a:t>
            </a:r>
          </a:p>
          <a:p>
            <a:r>
              <a:rPr lang="en-US" dirty="0" smtClean="0"/>
              <a:t>In covalent bonds we have considered thus far (single), electron density is concentrated along the </a:t>
            </a:r>
            <a:r>
              <a:rPr lang="en-US" dirty="0" err="1" smtClean="0"/>
              <a:t>internuclear</a:t>
            </a:r>
            <a:r>
              <a:rPr lang="en-US" dirty="0" smtClean="0"/>
              <a:t> axis</a:t>
            </a:r>
          </a:p>
          <a:p>
            <a:r>
              <a:rPr lang="en-US" dirty="0" err="1" smtClean="0"/>
              <a:t>Internuclear</a:t>
            </a:r>
            <a:r>
              <a:rPr lang="en-US" dirty="0"/>
              <a:t> </a:t>
            </a:r>
            <a:r>
              <a:rPr lang="en-US" dirty="0" smtClean="0"/>
              <a:t>axis – line drawn connecting nuclei of bonded elements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69" r="43472" b="16853"/>
          <a:stretch/>
        </p:blipFill>
        <p:spPr>
          <a:xfrm>
            <a:off x="8267700" y="2946400"/>
            <a:ext cx="3824986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5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Sigma Bonding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head on overlap of orbitals is named sigma (</a:t>
            </a:r>
            <a:r>
              <a:rPr lang="el-GR" dirty="0" smtClean="0"/>
              <a:t>σ</a:t>
            </a:r>
            <a:r>
              <a:rPr lang="en-US" dirty="0" smtClean="0"/>
              <a:t>) bonding </a:t>
            </a:r>
          </a:p>
          <a:p>
            <a:r>
              <a:rPr lang="en-US" dirty="0" smtClean="0"/>
              <a:t>This type of bonding can result from different types of overlap</a:t>
            </a:r>
          </a:p>
          <a:p>
            <a:r>
              <a:rPr lang="en-US" dirty="0" smtClean="0"/>
              <a:t>In almost every case, sigma bonds are single bonds </a:t>
            </a:r>
          </a:p>
          <a:p>
            <a:r>
              <a:rPr lang="en-US" dirty="0" smtClean="0"/>
              <a:t>Mainly…</a:t>
            </a:r>
          </a:p>
          <a:p>
            <a:pPr lvl="1"/>
            <a:r>
              <a:rPr lang="en-US" dirty="0" smtClean="0"/>
              <a:t>s and p orbital</a:t>
            </a:r>
          </a:p>
          <a:p>
            <a:pPr lvl="1"/>
            <a:r>
              <a:rPr lang="en-US" dirty="0" smtClean="0"/>
              <a:t>p and p orbital</a:t>
            </a:r>
          </a:p>
          <a:p>
            <a:pPr lvl="1"/>
            <a:r>
              <a:rPr lang="en-US" dirty="0" smtClean="0"/>
              <a:t>p and an sp3 orbital </a:t>
            </a:r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5" b="50818"/>
          <a:stretch/>
        </p:blipFill>
        <p:spPr>
          <a:xfrm>
            <a:off x="88900" y="3886200"/>
            <a:ext cx="11264900" cy="229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9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Pi Bonding (</a:t>
            </a:r>
            <a:r>
              <a:rPr lang="el-GR" dirty="0" smtClean="0"/>
              <a:t>π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0330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Because each orbital, based on quantum mechanics, can only hold 2 electrons…</a:t>
            </a:r>
          </a:p>
          <a:p>
            <a:r>
              <a:rPr lang="en-US" dirty="0" smtClean="0"/>
              <a:t>We need a different mechanism to describe multiple bonding</a:t>
            </a:r>
          </a:p>
          <a:p>
            <a:r>
              <a:rPr lang="en-US" dirty="0" smtClean="0"/>
              <a:t>In multiple bonding (double, triple) bonding is formed in neighboring elements, overlap occurs between orbitals </a:t>
            </a:r>
            <a:r>
              <a:rPr lang="en-US" b="1" dirty="0" smtClean="0"/>
              <a:t>perpendicular </a:t>
            </a:r>
            <a:r>
              <a:rPr lang="en-US" dirty="0" smtClean="0"/>
              <a:t>to the </a:t>
            </a:r>
            <a:r>
              <a:rPr lang="en-US" dirty="0" err="1" smtClean="0"/>
              <a:t>internuclear</a:t>
            </a:r>
            <a:r>
              <a:rPr lang="en-US" dirty="0" smtClean="0"/>
              <a:t> axis</a:t>
            </a:r>
          </a:p>
          <a:p>
            <a:r>
              <a:rPr lang="en-US" dirty="0" smtClean="0"/>
              <a:t>This is known as </a:t>
            </a:r>
            <a:r>
              <a:rPr lang="el-GR" dirty="0" smtClean="0"/>
              <a:t>π</a:t>
            </a:r>
            <a:r>
              <a:rPr lang="en-US" dirty="0" smtClean="0"/>
              <a:t> bonding </a:t>
            </a:r>
          </a:p>
          <a:p>
            <a:r>
              <a:rPr lang="en-US" dirty="0" smtClean="0"/>
              <a:t>In pi bonding, because overlap is sideways rather than facing each other, total overlap tends to be less than a sigma bond </a:t>
            </a:r>
          </a:p>
          <a:p>
            <a:r>
              <a:rPr lang="en-US" dirty="0" smtClean="0"/>
              <a:t>And are therefore generally weaker than that of sigma bonds </a:t>
            </a:r>
          </a:p>
        </p:txBody>
      </p:sp>
    </p:spTree>
    <p:extLst>
      <p:ext uri="{BB962C8B-B14F-4D97-AF65-F5344CB8AC3E}">
        <p14:creationId xmlns:p14="http://schemas.microsoft.com/office/powerpoint/2010/main" val="121101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Sigma vs. Pi Bonding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668648"/>
            <a:ext cx="5194300" cy="28272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609" y="2163000"/>
            <a:ext cx="3920115" cy="333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4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Pi Bonding in Ethylene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determining whether sigma or pi bonding is present, it is very important to consider both molecular geometry and hybridization</a:t>
            </a:r>
          </a:p>
          <a:p>
            <a:r>
              <a:rPr lang="en-US" dirty="0" smtClean="0"/>
              <a:t>Ethylene, or 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dirty="0" smtClean="0"/>
              <a:t>, is a good example of this concept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 </a:t>
            </a:r>
            <a:r>
              <a:rPr lang="en-US" dirty="0" smtClean="0"/>
              <a:t>has a C=C double bond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4 </a:t>
            </a:r>
            <a:r>
              <a:rPr lang="en-US" dirty="0" smtClean="0"/>
              <a:t>has bond angles (120 degrees) tha</a:t>
            </a:r>
            <a:r>
              <a:rPr lang="en-US" dirty="0" smtClean="0"/>
              <a:t>t suggest sp2 </a:t>
            </a:r>
            <a:r>
              <a:rPr lang="en-US" dirty="0" err="1" smtClean="0"/>
              <a:t>hydridization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After hybridization carbon as 1 electron in a </a:t>
            </a:r>
            <a:r>
              <a:rPr lang="en-US" dirty="0" err="1" smtClean="0"/>
              <a:t>sp</a:t>
            </a:r>
            <a:r>
              <a:rPr lang="en-US" dirty="0" smtClean="0"/>
              <a:t> orbital that is positioned perpendicular to the plane that contains the three sp2 hybrid orbitals</a:t>
            </a:r>
          </a:p>
          <a:p>
            <a:r>
              <a:rPr lang="en-US" dirty="0" smtClean="0"/>
              <a:t>Let’s take a look…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517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Pi Bonding in Ethylene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1690688"/>
            <a:ext cx="8585200" cy="463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9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Pi Bonding in Ethylene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690" y="2146300"/>
            <a:ext cx="5889400" cy="39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9.6 Support for Pi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we cannot directly observe a pi bond…</a:t>
            </a:r>
          </a:p>
          <a:p>
            <a:r>
              <a:rPr lang="en-US" dirty="0" smtClean="0"/>
              <a:t>First</a:t>
            </a:r>
          </a:p>
          <a:p>
            <a:pPr lvl="1"/>
            <a:r>
              <a:rPr lang="en-US" dirty="0" smtClean="0"/>
              <a:t>Pi bonds are shorter than normal single bonds</a:t>
            </a:r>
            <a:r>
              <a:rPr lang="en-US" dirty="0"/>
              <a:t> </a:t>
            </a:r>
            <a:r>
              <a:rPr lang="en-US" dirty="0" smtClean="0"/>
              <a:t>(1.34 A vs 1.54 A)</a:t>
            </a:r>
          </a:p>
          <a:p>
            <a:r>
              <a:rPr lang="en-US" dirty="0" smtClean="0"/>
              <a:t>Second </a:t>
            </a:r>
          </a:p>
          <a:p>
            <a:pPr lvl="1"/>
            <a:r>
              <a:rPr lang="en-US" dirty="0" smtClean="0"/>
              <a:t>All 6 elements in ethylene lie in the same plane</a:t>
            </a:r>
          </a:p>
          <a:p>
            <a:pPr lvl="1"/>
            <a:r>
              <a:rPr lang="en-US" dirty="0" smtClean="0"/>
              <a:t>Pi bonds need fragments to lie in the same plane for optimal interaction between electrons , otherwise the CH2 fragments would likely not be observed to be planar </a:t>
            </a:r>
          </a:p>
        </p:txBody>
      </p:sp>
    </p:spTree>
    <p:extLst>
      <p:ext uri="{BB962C8B-B14F-4D97-AF65-F5344CB8AC3E}">
        <p14:creationId xmlns:p14="http://schemas.microsoft.com/office/powerpoint/2010/main" val="408503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566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9.6 Multiple Bonds</vt:lpstr>
      <vt:lpstr>9.6 Multiple Bonding</vt:lpstr>
      <vt:lpstr>9.6 Sigma Bonding </vt:lpstr>
      <vt:lpstr>9.6 Pi Bonding (π)</vt:lpstr>
      <vt:lpstr>9.6 Sigma vs. Pi Bonding </vt:lpstr>
      <vt:lpstr>9.6 Pi Bonding in Ethylene</vt:lpstr>
      <vt:lpstr>9.6 Pi Bonding in Ethylene</vt:lpstr>
      <vt:lpstr>9.6 Pi Bonding in Ethylene</vt:lpstr>
      <vt:lpstr>9.6 Support for Pi Bonding</vt:lpstr>
      <vt:lpstr>9.6 Pi Bonding in Acetylene (Triple)</vt:lpstr>
      <vt:lpstr>9.6 Pi Bonding in Acetylene (Triple)</vt:lpstr>
      <vt:lpstr>9.6 Pi Bonding in Acetylene (Triple)</vt:lpstr>
      <vt:lpstr>9.6 General Conclusions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9.6 Multiple Bonds</dc:title>
  <dc:creator>Jacob Atherly</dc:creator>
  <cp:lastModifiedBy>Jacob Atherly</cp:lastModifiedBy>
  <cp:revision>6</cp:revision>
  <cp:lastPrinted>2019-05-21T10:43:40Z</cp:lastPrinted>
  <dcterms:created xsi:type="dcterms:W3CDTF">2019-05-21T10:40:43Z</dcterms:created>
  <dcterms:modified xsi:type="dcterms:W3CDTF">2019-05-22T11:43:00Z</dcterms:modified>
</cp:coreProperties>
</file>